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  <p:sldId id="265" r:id="rId10"/>
    <p:sldId id="266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4" name="Group 3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61708" y="2091263"/>
            <a:ext cx="9068586" cy="2590800"/>
          </a:xfrm>
        </p:spPr>
        <p:txBody>
          <a:bodyPr tIns="45720" bIns="45720" anchor="ctr">
            <a:noAutofit/>
          </a:bodyPr>
          <a:lstStyle>
            <a:lvl1pPr algn="ctr">
              <a:lnSpc>
                <a:spcPct val="83000"/>
              </a:lnSpc>
              <a:defRPr lang="en-US" sz="72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62100" y="4682062"/>
            <a:ext cx="9070848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600" spc="8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5"/>
            <a:ext cx="1554480" cy="527213"/>
          </a:xfrm>
        </p:spPr>
        <p:txBody>
          <a:bodyPr/>
          <a:lstStyle>
            <a:lvl1pPr algn="ctr">
              <a:defRPr sz="13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fld id="{6C8B4501-BD4B-4061-93C6-E0DE971D4D55}" type="datetimeFigureOut">
              <a:rPr lang="en-IN" smtClean="0"/>
              <a:t>05-05-2021</a:t>
            </a:fld>
            <a:endParaRPr lang="en-IN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453896" y="5211060"/>
            <a:ext cx="5905500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19" y="5212080"/>
            <a:ext cx="2111881" cy="2286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8DD7C1D6-F062-4A96-9E2F-8581593C467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959866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B4501-BD4B-4061-93C6-E0DE971D4D55}" type="datetimeFigureOut">
              <a:rPr lang="en-IN" smtClean="0"/>
              <a:t>05-05-2021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7C1D6-F062-4A96-9E2F-8581593C467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149445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B4501-BD4B-4061-93C6-E0DE971D4D55}" type="datetimeFigureOut">
              <a:rPr lang="en-IN" smtClean="0"/>
              <a:t>05-05-2021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7C1D6-F062-4A96-9E2F-8581593C467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416138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B4501-BD4B-4061-93C6-E0DE971D4D55}" type="datetimeFigureOut">
              <a:rPr lang="en-IN" smtClean="0"/>
              <a:t>05-05-2021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7C1D6-F062-4A96-9E2F-8581593C467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875510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0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31" name="Group 30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3623" y="2094309"/>
            <a:ext cx="9070848" cy="2587752"/>
          </a:xfrm>
        </p:spPr>
        <p:txBody>
          <a:bodyPr anchor="ctr">
            <a:noAutofit/>
          </a:bodyPr>
          <a:lstStyle>
            <a:lvl1pPr algn="ctr">
              <a:lnSpc>
                <a:spcPct val="83000"/>
              </a:lnSpc>
              <a:defRPr lang="en-US" sz="72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63624" y="4682062"/>
            <a:ext cx="9070848" cy="45720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21808" y="1344502"/>
            <a:ext cx="1554480" cy="530352"/>
          </a:xfrm>
        </p:spPr>
        <p:txBody>
          <a:bodyPr/>
          <a:lstStyle>
            <a:lvl1pPr algn="ctr">
              <a:defRPr lang="en-US" sz="13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C8B4501-BD4B-4061-93C6-E0DE971D4D55}" type="datetimeFigureOut">
              <a:rPr lang="en-IN" smtClean="0"/>
              <a:t>05-05-2021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53553" y="5211060"/>
            <a:ext cx="5907024" cy="228600"/>
          </a:xfrm>
        </p:spPr>
        <p:txBody>
          <a:bodyPr/>
          <a:lstStyle>
            <a:lvl1pPr algn="l">
              <a:defRPr/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211060"/>
            <a:ext cx="2112264" cy="228600"/>
          </a:xfrm>
        </p:spPr>
        <p:txBody>
          <a:bodyPr/>
          <a:lstStyle/>
          <a:p>
            <a:fld id="{8DD7C1D6-F062-4A96-9E2F-8581593C467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418072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7032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B4501-BD4B-4061-93C6-E0DE971D4D55}" type="datetimeFigureOut">
              <a:rPr lang="en-IN" smtClean="0"/>
              <a:t>05-05-2021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7C1D6-F062-4A96-9E2F-8581593C467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412694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9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55898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7336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900" b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73368" y="2756581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B4501-BD4B-4061-93C6-E0DE971D4D55}" type="datetimeFigureOut">
              <a:rPr lang="en-IN" smtClean="0"/>
              <a:t>05-05-2021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7C1D6-F062-4A96-9E2F-8581593C467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521098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B4501-BD4B-4061-93C6-E0DE971D4D55}" type="datetimeFigureOut">
              <a:rPr lang="en-IN" smtClean="0"/>
              <a:t>05-05-2021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7C1D6-F062-4A96-9E2F-8581593C467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655218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B4501-BD4B-4061-93C6-E0DE971D4D55}" type="datetimeFigureOut">
              <a:rPr lang="en-IN" smtClean="0"/>
              <a:t>05-05-2021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7C1D6-F062-4A96-9E2F-8581593C467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590654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245529" y="237744"/>
            <a:ext cx="8531352" cy="638251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7392"/>
            <a:ext cx="2430780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cap="none" spc="0" baseline="0" dirty="0">
                <a:solidFill>
                  <a:srgbClr val="FFFFFF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7772400" cy="53340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0780" cy="35052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B4501-BD4B-4061-93C6-E0DE971D4D55}" type="datetimeFigureOut">
              <a:rPr lang="en-IN" smtClean="0"/>
              <a:t>05-05-2021</a:t>
            </a:fld>
            <a:endParaRPr lang="en-IN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endParaRPr lang="en-IN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3677" y="6223002"/>
            <a:ext cx="1463040" cy="27432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DD7C1D6-F062-4A96-9E2F-8581593C4672}" type="slidenum">
              <a:rPr lang="en-IN" smtClean="0"/>
              <a:t>‹#›</a:t>
            </a:fld>
            <a:endParaRPr lang="en-IN"/>
          </a:p>
        </p:txBody>
      </p:sp>
      <p:sp>
        <p:nvSpPr>
          <p:cNvPr id="12" name="Rectangle 11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4647001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3504"/>
            <a:ext cx="2432304" cy="1645920"/>
          </a:xfrm>
        </p:spPr>
        <p:txBody>
          <a:bodyPr anchor="b">
            <a:noAutofit/>
          </a:bodyPr>
          <a:lstStyle>
            <a:lvl1pPr algn="l">
              <a:defRPr sz="2800" b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8531352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2304" cy="3502152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6C8B4501-BD4B-4061-93C6-E0DE971D4D55}" type="datetimeFigureOut">
              <a:rPr lang="en-IN" smtClean="0"/>
              <a:t>05-05-2021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algn="r" defTabSz="914400" rtl="0" eaLnBrk="1" latinLnBrk="0" hangingPunct="1">
              <a:defRPr lang="en-US" sz="1000" kern="1200" dirty="0"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227064"/>
            <a:ext cx="1463040" cy="27432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DD7C1D6-F062-4A96-9E2F-8581593C4672}" type="slidenum">
              <a:rPr lang="en-IN" smtClean="0"/>
              <a:t>‹#›</a:t>
            </a:fld>
            <a:endParaRPr lang="en-IN"/>
          </a:p>
        </p:txBody>
      </p:sp>
      <p:sp>
        <p:nvSpPr>
          <p:cNvPr id="10" name="Rectangle 9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785256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931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74320" y="6307672"/>
            <a:ext cx="274320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6C8B4501-BD4B-4061-93C6-E0DE971D4D55}" type="datetimeFigureOut">
              <a:rPr lang="en-IN" smtClean="0"/>
              <a:t>05-05-2021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89960" y="6307672"/>
            <a:ext cx="521208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6307672"/>
            <a:ext cx="146304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8DD7C1D6-F062-4A96-9E2F-8581593C467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301589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B57E8-F392-4DF1-90AC-DAE0223FA4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76475" y="2397912"/>
            <a:ext cx="7772400" cy="1463040"/>
          </a:xfrm>
        </p:spPr>
        <p:txBody>
          <a:bodyPr/>
          <a:lstStyle/>
          <a:p>
            <a:pPr algn="ctr"/>
            <a:r>
              <a:rPr lang="en-IN" sz="2000" dirty="0"/>
              <a:t>Python MINI PROJECT </a:t>
            </a:r>
            <a:br>
              <a:rPr lang="en-IN" sz="2000" dirty="0"/>
            </a:br>
            <a:r>
              <a:rPr lang="en-IN" sz="2000" dirty="0"/>
              <a:t>SEM – IV</a:t>
            </a:r>
            <a:br>
              <a:rPr lang="en-IN" sz="2000" dirty="0"/>
            </a:br>
            <a:br>
              <a:rPr lang="en-IN" sz="2000" dirty="0"/>
            </a:br>
            <a:r>
              <a:rPr lang="en-IN" sz="2000" dirty="0"/>
              <a:t>Society Management system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4CF2A2-02D8-442C-AD4E-4839D78C0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77075" y="4226712"/>
            <a:ext cx="3286125" cy="1078713"/>
          </a:xfrm>
        </p:spPr>
        <p:txBody>
          <a:bodyPr/>
          <a:lstStyle/>
          <a:p>
            <a:r>
              <a:rPr lang="en-IN" dirty="0"/>
              <a:t>Aditi Paretkar – 1911034</a:t>
            </a:r>
          </a:p>
          <a:p>
            <a:r>
              <a:rPr lang="en-IN" dirty="0" err="1"/>
              <a:t>Dhruvi</a:t>
            </a:r>
            <a:r>
              <a:rPr lang="en-IN" dirty="0"/>
              <a:t> Patel – 1911036</a:t>
            </a:r>
          </a:p>
          <a:p>
            <a:r>
              <a:rPr lang="en-IN" dirty="0"/>
              <a:t>Samiksha </a:t>
            </a:r>
            <a:r>
              <a:rPr lang="en-IN" dirty="0" err="1"/>
              <a:t>Shrimali</a:t>
            </a:r>
            <a:r>
              <a:rPr lang="en-IN" dirty="0"/>
              <a:t>- 1911048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716836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We are TKmaxx..ing it with a little help from HomeSense - NewStarts">
            <a:extLst>
              <a:ext uri="{FF2B5EF4-FFF2-40B4-BE49-F238E27FC236}">
                <a16:creationId xmlns:a16="http://schemas.microsoft.com/office/drawing/2014/main" id="{99154678-DEEA-44C2-BEE5-53DC9EA89B6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6822" y="2103438"/>
            <a:ext cx="5898355" cy="3932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96695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498751-D0BE-4CD6-AA8C-8872078D6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OVERVIEW OF APPLICATION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A669AC-6421-4540-A577-A8DDA4E8CE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 </a:t>
            </a:r>
            <a:r>
              <a:rPr lang="en-IN" sz="1200" dirty="0"/>
              <a:t>This mini Project has been designed to manage a society (housing complex)</a:t>
            </a:r>
          </a:p>
          <a:p>
            <a:r>
              <a:rPr lang="en-IN" sz="1200" dirty="0"/>
              <a:t>It will provide easy communication between the stakeholders of the society , such as the tenants and the people who manage it like the secretary and the watchman.</a:t>
            </a:r>
          </a:p>
          <a:p>
            <a:r>
              <a:rPr lang="en-IN" sz="1200" dirty="0"/>
              <a:t>The application provides facility to the tenants to </a:t>
            </a:r>
          </a:p>
          <a:p>
            <a:pPr marL="342900" indent="-342900">
              <a:buAutoNum type="arabicPeriod"/>
            </a:pPr>
            <a:r>
              <a:rPr lang="en-IN" sz="1200" dirty="0"/>
              <a:t>login/register</a:t>
            </a:r>
          </a:p>
          <a:p>
            <a:pPr marL="342900" indent="-342900">
              <a:buAutoNum type="arabicPeriod"/>
            </a:pPr>
            <a:r>
              <a:rPr lang="en-IN" sz="1200" dirty="0"/>
              <a:t>Access maintenance / electricity charges</a:t>
            </a:r>
          </a:p>
          <a:p>
            <a:pPr marL="342900" indent="-342900">
              <a:buAutoNum type="arabicPeriod"/>
            </a:pPr>
            <a:r>
              <a:rPr lang="en-IN" sz="1200" dirty="0"/>
              <a:t>Access notices and access notice for the present day</a:t>
            </a:r>
          </a:p>
          <a:p>
            <a:pPr marL="0" indent="0">
              <a:buNone/>
            </a:pPr>
            <a:r>
              <a:rPr lang="en-IN" sz="1200" dirty="0"/>
              <a:t>The application provides facility to the watchman to </a:t>
            </a:r>
          </a:p>
          <a:p>
            <a:pPr marL="342900" indent="-342900">
              <a:buAutoNum type="arabicPeriod"/>
            </a:pPr>
            <a:r>
              <a:rPr lang="en-IN" sz="1200" dirty="0"/>
              <a:t>Create notices- individual day and general</a:t>
            </a:r>
          </a:p>
          <a:p>
            <a:pPr marL="342900" indent="-342900">
              <a:buAutoNum type="arabicPeriod"/>
            </a:pPr>
            <a:r>
              <a:rPr lang="en-IN" sz="1200" dirty="0"/>
              <a:t>Contact individual tenants</a:t>
            </a:r>
          </a:p>
          <a:p>
            <a:pPr marL="0" indent="0">
              <a:buNone/>
            </a:pPr>
            <a:r>
              <a:rPr lang="en-IN" sz="1200" dirty="0"/>
              <a:t>The application provides facility to secretary to </a:t>
            </a:r>
          </a:p>
          <a:p>
            <a:pPr marL="0" indent="0">
              <a:buNone/>
            </a:pPr>
            <a:r>
              <a:rPr lang="en-IN" sz="1200" dirty="0"/>
              <a:t>1. Create maintenance / electricity notices.</a:t>
            </a:r>
          </a:p>
          <a:p>
            <a:pPr marL="342900" indent="-342900">
              <a:buAutoNum type="arabicPeriod"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314575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F0C47-47DD-4CCD-B24B-1383FFB7E8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Concepts Used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2CF4AB-CFD0-4AD4-AAE7-3F175DDF24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AutoNum type="arabicPeriod"/>
            </a:pPr>
            <a:r>
              <a:rPr lang="en-IN" dirty="0" err="1"/>
              <a:t>Tkinter</a:t>
            </a:r>
            <a:r>
              <a:rPr lang="en-IN" dirty="0"/>
              <a:t> module</a:t>
            </a:r>
          </a:p>
          <a:p>
            <a:pPr marL="342900" indent="-342900">
              <a:buAutoNum type="arabicPeriod"/>
            </a:pPr>
            <a:r>
              <a:rPr lang="en-IN" dirty="0"/>
              <a:t>File Handling</a:t>
            </a:r>
          </a:p>
          <a:p>
            <a:pPr marL="342900" indent="-342900">
              <a:buAutoNum type="arabicPeriod"/>
            </a:pPr>
            <a:r>
              <a:rPr lang="en-IN" dirty="0"/>
              <a:t>Classes</a:t>
            </a:r>
          </a:p>
          <a:p>
            <a:pPr marL="342900" indent="-342900">
              <a:buAutoNum type="arabicPeriod"/>
            </a:pPr>
            <a:r>
              <a:rPr lang="en-IN" dirty="0"/>
              <a:t>User defined Exceptions</a:t>
            </a:r>
          </a:p>
          <a:p>
            <a:pPr marL="342900" indent="-342900">
              <a:buAutoNum type="arabicPeriod"/>
            </a:pPr>
            <a:r>
              <a:rPr lang="en-IN" dirty="0"/>
              <a:t>Regular expressions</a:t>
            </a:r>
          </a:p>
          <a:p>
            <a:pPr marL="342900" indent="-342900">
              <a:buAutoNum type="arabicPeriod"/>
            </a:pPr>
            <a:r>
              <a:rPr lang="en-IN" dirty="0"/>
              <a:t>Database Connectivity</a:t>
            </a:r>
          </a:p>
          <a:p>
            <a:pPr marL="342900" indent="-342900">
              <a:buAutoNum type="arabicPeriod"/>
            </a:pPr>
            <a:r>
              <a:rPr lang="en-IN" dirty="0"/>
              <a:t>Module used – Pillow module for adding image</a:t>
            </a:r>
          </a:p>
        </p:txBody>
      </p:sp>
    </p:spTree>
    <p:extLst>
      <p:ext uri="{BB962C8B-B14F-4D97-AF65-F5344CB8AC3E}">
        <p14:creationId xmlns:p14="http://schemas.microsoft.com/office/powerpoint/2010/main" val="33587119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C1655-A847-4659-AE6D-672A389DC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Functionalities (few of them)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17267A-CB3C-418B-86F9-16A8BAB4AB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1. Main Page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48E6E9-247B-4B4E-AB9E-878E8135A1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3878" y="2283486"/>
            <a:ext cx="7361322" cy="3931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6542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434D3D-E7F4-40C7-B083-3022C1B0C5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64920"/>
            <a:ext cx="10058400" cy="3931920"/>
          </a:xfrm>
        </p:spPr>
        <p:txBody>
          <a:bodyPr/>
          <a:lstStyle/>
          <a:p>
            <a:r>
              <a:rPr lang="en-IN" dirty="0"/>
              <a:t>Login by the users:                                                                          Database:</a:t>
            </a:r>
          </a:p>
          <a:p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D067F4-8760-46DA-8248-0FFCB44FAB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1" y="2066925"/>
            <a:ext cx="5843536" cy="312991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F6C77C9-619E-41D0-986E-00B80D5BD4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4135" y="2663095"/>
            <a:ext cx="4938764" cy="765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7384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47D95B-9AFA-41DF-AA48-F4A4AC31BE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093470"/>
            <a:ext cx="10058400" cy="3931920"/>
          </a:xfrm>
        </p:spPr>
        <p:txBody>
          <a:bodyPr/>
          <a:lstStyle/>
          <a:p>
            <a:r>
              <a:rPr lang="en-IN" dirty="0"/>
              <a:t>Maintenance facility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0C8D16-2790-4209-8F18-154CF275C7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1" y="2271712"/>
            <a:ext cx="5062853" cy="27072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9972233-FC45-4CF3-A0D1-0ECD87F649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194154"/>
            <a:ext cx="5210175" cy="2784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1617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DB6A9F-9F2F-4B89-B823-99BEDEDA57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3450" y="664845"/>
            <a:ext cx="10058400" cy="3931920"/>
          </a:xfrm>
        </p:spPr>
        <p:txBody>
          <a:bodyPr/>
          <a:lstStyle/>
          <a:p>
            <a:r>
              <a:rPr lang="en-IN" dirty="0"/>
              <a:t>Neat organization of flats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31D75C-0D06-4369-A11A-6503B471AA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3562" y="1612249"/>
            <a:ext cx="8258175" cy="4428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0860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507BAF-5FA3-4DF3-BBD8-CAB31BC97C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1050" y="731519"/>
            <a:ext cx="10172700" cy="5031105"/>
          </a:xfrm>
        </p:spPr>
        <p:txBody>
          <a:bodyPr/>
          <a:lstStyle/>
          <a:p>
            <a:r>
              <a:rPr lang="en-IN" dirty="0"/>
              <a:t>Notices facility : (all and present date):</a:t>
            </a: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62D5D2-1C10-44FA-B229-E35F893317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76" y="1295400"/>
            <a:ext cx="5406004" cy="2857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31E70C7-563F-4885-B6D8-F38E7687E1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519438"/>
            <a:ext cx="5604727" cy="2957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4842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B072A3-4225-4776-A430-298B31AB7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Github</a:t>
            </a:r>
            <a:r>
              <a:rPr lang="en-IN" dirty="0"/>
              <a:t> Link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CF4D7C-7FE9-4FDE-9395-48742DA3F6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https://github.com/alwaysaditi/Python-Project</a:t>
            </a:r>
          </a:p>
        </p:txBody>
      </p:sp>
    </p:spTree>
    <p:extLst>
      <p:ext uri="{BB962C8B-B14F-4D97-AF65-F5344CB8AC3E}">
        <p14:creationId xmlns:p14="http://schemas.microsoft.com/office/powerpoint/2010/main" val="218112303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">
  <a:themeElements>
    <a:clrScheme name="Savon">
      <a:dk1>
        <a:sysClr val="windowText" lastClr="000000"/>
      </a:dk1>
      <a:lt1>
        <a:sysClr val="window" lastClr="FFFFFF"/>
      </a:lt1>
      <a:dk2>
        <a:srgbClr val="1485A4"/>
      </a:dk2>
      <a:lt2>
        <a:srgbClr val="E3DED1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F49100"/>
      </a:hlink>
      <a:folHlink>
        <a:srgbClr val="739D9B"/>
      </a:folHlink>
    </a:clrScheme>
    <a:fontScheme name="Savon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2000"/>
                <a:satMod val="160000"/>
              </a:schemeClr>
            </a:gs>
            <a:gs pos="77000">
              <a:schemeClr val="phClr">
                <a:tint val="100000"/>
                <a:shade val="73000"/>
                <a:satMod val="155000"/>
              </a:schemeClr>
            </a:gs>
            <a:gs pos="100000">
              <a:schemeClr val="phClr">
                <a:tint val="100000"/>
                <a:shade val="67000"/>
                <a:satMod val="145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" id="{1306E473-ED32-493B-A2D0-240A757EDD34}" vid="{C20BADFE-D095-436F-9677-9264042809F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Savon</Template>
  <TotalTime>333</TotalTime>
  <Words>192</Words>
  <Application>Microsoft Office PowerPoint</Application>
  <PresentationFormat>Widescreen</PresentationFormat>
  <Paragraphs>34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Century Gothic</vt:lpstr>
      <vt:lpstr>Garamond</vt:lpstr>
      <vt:lpstr>Savon</vt:lpstr>
      <vt:lpstr>Python MINI PROJECT  SEM – IV  Society Management system</vt:lpstr>
      <vt:lpstr>OVERVIEW OF APPLICATION</vt:lpstr>
      <vt:lpstr>Concepts Used</vt:lpstr>
      <vt:lpstr>Functionalities (few of them)</vt:lpstr>
      <vt:lpstr>PowerPoint Presentation</vt:lpstr>
      <vt:lpstr>PowerPoint Presentation</vt:lpstr>
      <vt:lpstr>PowerPoint Presentation</vt:lpstr>
      <vt:lpstr>PowerPoint Presentation</vt:lpstr>
      <vt:lpstr>Github Link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 MINI PROJECT  SEM – IV  Society Management system</dc:title>
  <dc:creator>Arvind Paretkar</dc:creator>
  <cp:lastModifiedBy>Arvind Paretkar</cp:lastModifiedBy>
  <cp:revision>7</cp:revision>
  <dcterms:created xsi:type="dcterms:W3CDTF">2021-05-03T10:39:16Z</dcterms:created>
  <dcterms:modified xsi:type="dcterms:W3CDTF">2021-05-05T17:34:25Z</dcterms:modified>
</cp:coreProperties>
</file>